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9" r:id="rId5"/>
    <p:sldId id="284" r:id="rId6"/>
    <p:sldId id="268" r:id="rId7"/>
    <p:sldId id="285" r:id="rId8"/>
    <p:sldId id="274" r:id="rId9"/>
    <p:sldId id="286" r:id="rId10"/>
    <p:sldId id="273" r:id="rId11"/>
    <p:sldId id="287" r:id="rId12"/>
    <p:sldId id="264" r:id="rId13"/>
    <p:sldId id="277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1F4E79"/>
    <a:srgbClr val="FFC000"/>
    <a:srgbClr val="2F5597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1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A310-47E1-49A4-B032-28C3254EC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C421-4391-48F1-A112-9BD0381E51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232527" y="2937519"/>
            <a:ext cx="77266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kern="22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兰州大学材料与能源学院</a:t>
            </a:r>
            <a:endParaRPr lang="zh-CN" altLang="en-US" sz="5400" kern="2200" dirty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5400" kern="22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5400" kern="22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学业奖学金答辩</a:t>
            </a:r>
            <a:endParaRPr lang="zh-CN" altLang="en-US" sz="5400" kern="2200" dirty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23"/>
            <a:ext cx="12192000" cy="2655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10785" y="5161915"/>
            <a:ext cx="1777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答辩人：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XXX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6477345"/>
            <a:ext cx="12192000" cy="415497"/>
            <a:chOff x="0" y="6477345"/>
            <a:chExt cx="12192000" cy="415497"/>
          </a:xfrm>
        </p:grpSpPr>
        <p:sp>
          <p:nvSpPr>
            <p:cNvPr id="2" name="文本框 1"/>
            <p:cNvSpPr txBox="1"/>
            <p:nvPr/>
          </p:nvSpPr>
          <p:spPr>
            <a:xfrm>
              <a:off x="0" y="6477345"/>
              <a:ext cx="12192000" cy="4001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284670" y="6492733"/>
              <a:ext cx="1843236" cy="400109"/>
              <a:chOff x="76140" y="6477345"/>
              <a:chExt cx="1947504" cy="400109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40" y="6477345"/>
                <a:ext cx="400109" cy="400109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3">
                <a:biLevel thresh="25000"/>
              </a:blip>
              <a:srcRect l="1" t="6582" r="-25334" b="26979"/>
              <a:stretch>
                <a:fillRect/>
              </a:stretch>
            </p:blipFill>
            <p:spPr>
              <a:xfrm rot="200163">
                <a:off x="414610" y="6477345"/>
                <a:ext cx="724874" cy="380655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2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14" t="12432" r="55484" b="78542"/>
              <a:stretch>
                <a:fillRect/>
              </a:stretch>
            </p:blipFill>
            <p:spPr>
              <a:xfrm rot="1259126">
                <a:off x="895509" y="6508504"/>
                <a:ext cx="402920" cy="31080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4"/>
              <a:srcRect t="-1" b="16526"/>
              <a:stretch>
                <a:fillRect/>
              </a:stretch>
            </p:blipFill>
            <p:spPr>
              <a:xfrm rot="436491">
                <a:off x="1256498" y="6481317"/>
                <a:ext cx="388026" cy="326437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5"/>
              <a:srcRect t="18211" b="8984"/>
              <a:stretch>
                <a:fillRect/>
              </a:stretch>
            </p:blipFill>
            <p:spPr>
              <a:xfrm>
                <a:off x="1554468" y="6496881"/>
                <a:ext cx="469176" cy="34158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2219325"/>
            <a:ext cx="12192000" cy="2419350"/>
          </a:xfrm>
          <a:prstGeom prst="rect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756312" y="2456969"/>
            <a:ext cx="4343493" cy="1944061"/>
            <a:chOff x="3855023" y="2604215"/>
            <a:chExt cx="4343493" cy="1944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5311783" y="2604215"/>
              <a:ext cx="1783080" cy="1574549"/>
              <a:chOff x="5311782" y="2281050"/>
              <a:chExt cx="1783080" cy="157454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311782" y="2281050"/>
                <a:ext cx="1783080" cy="1574549"/>
                <a:chOff x="5080335" y="2338126"/>
                <a:chExt cx="1783080" cy="157454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5500041" y="3205920"/>
                  <a:ext cx="739775" cy="706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劳</a:t>
                  </a:r>
                  <a:endParaRPr lang="zh-CN" altLang="en-US" sz="4000" dirty="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5080335" y="2338126"/>
                  <a:ext cx="1783080" cy="645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PART 05</a:t>
                  </a:r>
                  <a:r>
                    <a:rPr lang="zh-CN" altLang="en-US" sz="36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 </a:t>
                  </a:r>
                  <a:endParaRPr lang="zh-CN" altLang="en-US" sz="3600" dirty="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5657849" y="3070949"/>
                <a:ext cx="876300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/>
          </p:nvSpPr>
          <p:spPr>
            <a:xfrm>
              <a:off x="4859738" y="4178944"/>
              <a:ext cx="2483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LANZHOU UNIVERSITY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855023" y="4363610"/>
              <a:ext cx="855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343110" y="4363610"/>
              <a:ext cx="855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6477345"/>
            <a:ext cx="12192000" cy="4001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5284670" y="6492733"/>
            <a:ext cx="1843236" cy="400109"/>
            <a:chOff x="76140" y="6477345"/>
            <a:chExt cx="1947504" cy="40010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0" y="6477345"/>
              <a:ext cx="400109" cy="40010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l="1" t="6582" r="-25334" b="26979"/>
            <a:stretch>
              <a:fillRect/>
            </a:stretch>
          </p:blipFill>
          <p:spPr>
            <a:xfrm>
              <a:off x="414611" y="6477345"/>
              <a:ext cx="724874" cy="38065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4" t="12432" r="55484" b="78542"/>
            <a:stretch>
              <a:fillRect/>
            </a:stretch>
          </p:blipFill>
          <p:spPr>
            <a:xfrm rot="1259126">
              <a:off x="895509" y="6508504"/>
              <a:ext cx="402920" cy="31080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/>
            <a:srcRect t="-1" b="16526"/>
            <a:stretch>
              <a:fillRect/>
            </a:stretch>
          </p:blipFill>
          <p:spPr>
            <a:xfrm rot="589386">
              <a:off x="1256498" y="6481317"/>
              <a:ext cx="388026" cy="32643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/>
            <a:srcRect t="18211" b="8984"/>
            <a:stretch>
              <a:fillRect/>
            </a:stretch>
          </p:blipFill>
          <p:spPr>
            <a:xfrm>
              <a:off x="1554468" y="6496881"/>
              <a:ext cx="469176" cy="341581"/>
            </a:xfrm>
            <a:prstGeom prst="rect">
              <a:avLst/>
            </a:prstGeom>
          </p:spPr>
        </p:pic>
      </p:grpSp>
      <p:cxnSp>
        <p:nvCxnSpPr>
          <p:cNvPr id="37" name="直接连接符 36"/>
          <p:cNvCxnSpPr/>
          <p:nvPr/>
        </p:nvCxnSpPr>
        <p:spPr>
          <a:xfrm>
            <a:off x="367357" y="560438"/>
            <a:ext cx="2759583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73406" y="143464"/>
            <a:ext cx="26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F4E79"/>
                </a:solidFill>
              </a:rPr>
              <a:t>LANZHOU UNIVERSITY</a:t>
            </a:r>
            <a:endParaRPr lang="zh-CN" altLang="en-US" b="1" dirty="0">
              <a:solidFill>
                <a:srgbClr val="1F4E79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9678572" y="560438"/>
            <a:ext cx="2180493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6517" y="67522"/>
            <a:ext cx="1291381" cy="5807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18375" y="1358265"/>
            <a:ext cx="4003040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66660" y="3107055"/>
            <a:ext cx="286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荣誉证书、照片等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8810" y="1358265"/>
            <a:ext cx="6045200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850390" y="3088640"/>
            <a:ext cx="2599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2"/>
          <a:srcRect r="2202"/>
          <a:stretch>
            <a:fillRect/>
          </a:stretch>
        </p:blipFill>
        <p:spPr>
          <a:xfrm>
            <a:off x="80211" y="6049231"/>
            <a:ext cx="12111790" cy="919706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321681" y="3607290"/>
            <a:ext cx="3190576" cy="1177069"/>
            <a:chOff x="4321681" y="3607290"/>
            <a:chExt cx="3190576" cy="1177069"/>
          </a:xfrm>
        </p:grpSpPr>
        <p:sp>
          <p:nvSpPr>
            <p:cNvPr id="90" name="文本框 89"/>
            <p:cNvSpPr txBox="1"/>
            <p:nvPr/>
          </p:nvSpPr>
          <p:spPr>
            <a:xfrm>
              <a:off x="4725361" y="3607290"/>
              <a:ext cx="24368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FFC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THANKS</a:t>
              </a:r>
              <a:endParaRPr lang="zh-CN" altLang="en-US" sz="44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4321681" y="4336441"/>
              <a:ext cx="3190576" cy="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矩形 93"/>
            <p:cNvSpPr/>
            <p:nvPr/>
          </p:nvSpPr>
          <p:spPr>
            <a:xfrm>
              <a:off x="4594946" y="4415027"/>
              <a:ext cx="2682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1F4E7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LANZHOU UNIVERSITY</a:t>
              </a:r>
              <a:endParaRPr lang="zh-CN" altLang="en-US" b="1" dirty="0">
                <a:solidFill>
                  <a:srgbClr val="1F4E79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12583" y="101335"/>
            <a:ext cx="10665359" cy="2703164"/>
            <a:chOff x="1012583" y="101335"/>
            <a:chExt cx="10665359" cy="2703164"/>
          </a:xfrm>
        </p:grpSpPr>
        <p:grpSp>
          <p:nvGrpSpPr>
            <p:cNvPr id="15" name="组合 14"/>
            <p:cNvGrpSpPr/>
            <p:nvPr/>
          </p:nvGrpSpPr>
          <p:grpSpPr>
            <a:xfrm>
              <a:off x="1012583" y="207469"/>
              <a:ext cx="5574030" cy="2495773"/>
              <a:chOff x="3631016" y="1346278"/>
              <a:chExt cx="5574030" cy="2495773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/>
              <a:srcRect l="28815" t="17671" r="29116" b="32332"/>
              <a:stretch>
                <a:fillRect/>
              </a:stretch>
            </p:blipFill>
            <p:spPr>
              <a:xfrm>
                <a:off x="3631016" y="1346278"/>
                <a:ext cx="1954381" cy="2215991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/>
              <a:srcRect l="24577" t="22178" r="24758" b="34444"/>
              <a:stretch>
                <a:fillRect/>
              </a:stretch>
            </p:blipFill>
            <p:spPr>
              <a:xfrm>
                <a:off x="4898521" y="2155413"/>
                <a:ext cx="1961372" cy="1605237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l="24430" t="13661" r="17547" b="29404"/>
              <a:stretch>
                <a:fillRect/>
              </a:stretch>
            </p:blipFill>
            <p:spPr>
              <a:xfrm>
                <a:off x="6285745" y="1740595"/>
                <a:ext cx="1559986" cy="146131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6"/>
              <a:srcRect l="27048" t="12167" r="14929" b="26676"/>
              <a:stretch>
                <a:fillRect/>
              </a:stretch>
            </p:blipFill>
            <p:spPr>
              <a:xfrm>
                <a:off x="7306783" y="1932016"/>
                <a:ext cx="1898263" cy="1910035"/>
              </a:xfrm>
              <a:prstGeom prst="rect">
                <a:avLst/>
              </a:prstGeom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/>
            <a:srcRect l="27465" t="19013" r="19876" b="25582"/>
            <a:stretch>
              <a:fillRect/>
            </a:stretch>
          </p:blipFill>
          <p:spPr>
            <a:xfrm>
              <a:off x="5984018" y="467284"/>
              <a:ext cx="1961371" cy="197003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8"/>
            <a:srcRect l="20034" t="13261" r="27308" b="25582"/>
            <a:stretch>
              <a:fillRect/>
            </a:stretch>
          </p:blipFill>
          <p:spPr>
            <a:xfrm>
              <a:off x="7050841" y="600643"/>
              <a:ext cx="1987792" cy="220385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9"/>
            <a:srcRect l="23613" t="15639" r="29395" b="36262"/>
            <a:stretch>
              <a:fillRect/>
            </a:stretch>
          </p:blipFill>
          <p:spPr>
            <a:xfrm>
              <a:off x="8702109" y="1032281"/>
              <a:ext cx="1181008" cy="115398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0"/>
            <a:srcRect l="22048" t="13782" r="21339" b="22481"/>
            <a:stretch>
              <a:fillRect/>
            </a:stretch>
          </p:blipFill>
          <p:spPr>
            <a:xfrm>
              <a:off x="9241057" y="101335"/>
              <a:ext cx="2436885" cy="26191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2219325"/>
            <a:ext cx="12192000" cy="2419350"/>
          </a:xfrm>
          <a:prstGeom prst="rect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756312" y="2456969"/>
            <a:ext cx="4343493" cy="1944061"/>
            <a:chOff x="3855023" y="2604215"/>
            <a:chExt cx="4343493" cy="1944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5311783" y="2604215"/>
              <a:ext cx="2031325" cy="1574655"/>
              <a:chOff x="5311782" y="2281050"/>
              <a:chExt cx="2031325" cy="1574655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311782" y="2281050"/>
                <a:ext cx="2031325" cy="1574655"/>
                <a:chOff x="5080335" y="2338126"/>
                <a:chExt cx="2031325" cy="1574655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5500041" y="3205920"/>
                  <a:ext cx="739775" cy="706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德</a:t>
                  </a:r>
                  <a:endParaRPr lang="zh-CN" altLang="en-US" sz="4000" dirty="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5080335" y="2338126"/>
                  <a:ext cx="2031325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PART 01</a:t>
                  </a:r>
                  <a:r>
                    <a:rPr lang="zh-CN" altLang="en-US" sz="36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 </a:t>
                  </a:r>
                  <a:endParaRPr lang="zh-CN" altLang="en-US" sz="3600" dirty="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5657849" y="3070949"/>
                <a:ext cx="876300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/>
          </p:nvSpPr>
          <p:spPr>
            <a:xfrm>
              <a:off x="4859738" y="4178944"/>
              <a:ext cx="2483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LANZHOU UNIVERSITY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855023" y="4363610"/>
              <a:ext cx="855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343110" y="4363610"/>
              <a:ext cx="855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6477345"/>
            <a:ext cx="12192000" cy="4001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5284670" y="6492733"/>
            <a:ext cx="1843236" cy="400109"/>
            <a:chOff x="76140" y="6477345"/>
            <a:chExt cx="1947504" cy="40010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0" y="6477345"/>
              <a:ext cx="400109" cy="40010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l="1" t="6582" r="-25334" b="26979"/>
            <a:stretch>
              <a:fillRect/>
            </a:stretch>
          </p:blipFill>
          <p:spPr>
            <a:xfrm>
              <a:off x="414611" y="6477345"/>
              <a:ext cx="724874" cy="38065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4" t="12432" r="55484" b="78542"/>
            <a:stretch>
              <a:fillRect/>
            </a:stretch>
          </p:blipFill>
          <p:spPr>
            <a:xfrm rot="1259126">
              <a:off x="895509" y="6508504"/>
              <a:ext cx="402920" cy="31080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/>
            <a:srcRect t="-1" b="16526"/>
            <a:stretch>
              <a:fillRect/>
            </a:stretch>
          </p:blipFill>
          <p:spPr>
            <a:xfrm rot="589386">
              <a:off x="1256498" y="6481317"/>
              <a:ext cx="388026" cy="32643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/>
            <a:srcRect t="18211" b="8984"/>
            <a:stretch>
              <a:fillRect/>
            </a:stretch>
          </p:blipFill>
          <p:spPr>
            <a:xfrm>
              <a:off x="1554468" y="6496881"/>
              <a:ext cx="469176" cy="341581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367357" y="560438"/>
            <a:ext cx="2759583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73406" y="143464"/>
            <a:ext cx="26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F4E79"/>
                </a:solidFill>
              </a:rPr>
              <a:t>LANZHOU UNIVERSITY</a:t>
            </a:r>
            <a:endParaRPr lang="zh-CN" altLang="en-US" b="1" dirty="0">
              <a:solidFill>
                <a:srgbClr val="1F4E79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678572" y="560438"/>
            <a:ext cx="2180493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6517" y="67522"/>
            <a:ext cx="1291381" cy="5807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18375" y="1358265"/>
            <a:ext cx="4003040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66660" y="3107055"/>
            <a:ext cx="286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荣誉证书、照片等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8810" y="1358265"/>
            <a:ext cx="6045200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850390" y="3088640"/>
            <a:ext cx="2599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2219325"/>
            <a:ext cx="12192000" cy="2419350"/>
          </a:xfrm>
          <a:prstGeom prst="rect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756312" y="2456969"/>
            <a:ext cx="4343493" cy="1944061"/>
            <a:chOff x="3855023" y="2604215"/>
            <a:chExt cx="4343493" cy="1944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5311783" y="2604215"/>
              <a:ext cx="1783080" cy="1574549"/>
              <a:chOff x="5311782" y="2281050"/>
              <a:chExt cx="1783080" cy="157454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311782" y="2281050"/>
                <a:ext cx="1783080" cy="1574549"/>
                <a:chOff x="5080335" y="2338126"/>
                <a:chExt cx="1783080" cy="157454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5500041" y="3205920"/>
                  <a:ext cx="739775" cy="706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智</a:t>
                  </a:r>
                  <a:endParaRPr lang="zh-CN" altLang="en-US" sz="4000" dirty="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5080335" y="2338126"/>
                  <a:ext cx="1783080" cy="645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PART 02</a:t>
                  </a:r>
                  <a:r>
                    <a:rPr lang="zh-CN" altLang="en-US" sz="36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 </a:t>
                  </a:r>
                  <a:endParaRPr lang="zh-CN" altLang="en-US" sz="3600" dirty="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5657849" y="3070949"/>
                <a:ext cx="876300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/>
          </p:nvSpPr>
          <p:spPr>
            <a:xfrm>
              <a:off x="4859738" y="4178944"/>
              <a:ext cx="2483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LANZHOU UNIVERSITY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855023" y="4363610"/>
              <a:ext cx="855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343110" y="4363610"/>
              <a:ext cx="855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6477345"/>
            <a:ext cx="12192000" cy="4001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5284670" y="6492733"/>
            <a:ext cx="1843236" cy="400109"/>
            <a:chOff x="76140" y="6477345"/>
            <a:chExt cx="1947504" cy="40010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0" y="6477345"/>
              <a:ext cx="400109" cy="40010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l="1" t="6582" r="-25334" b="26979"/>
            <a:stretch>
              <a:fillRect/>
            </a:stretch>
          </p:blipFill>
          <p:spPr>
            <a:xfrm>
              <a:off x="414611" y="6477345"/>
              <a:ext cx="724874" cy="38065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4" t="12432" r="55484" b="78542"/>
            <a:stretch>
              <a:fillRect/>
            </a:stretch>
          </p:blipFill>
          <p:spPr>
            <a:xfrm rot="1259126">
              <a:off x="895509" y="6508504"/>
              <a:ext cx="402920" cy="31080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/>
            <a:srcRect t="-1" b="16526"/>
            <a:stretch>
              <a:fillRect/>
            </a:stretch>
          </p:blipFill>
          <p:spPr>
            <a:xfrm rot="589386">
              <a:off x="1256498" y="6481317"/>
              <a:ext cx="388026" cy="32643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/>
            <a:srcRect t="18211" b="8984"/>
            <a:stretch>
              <a:fillRect/>
            </a:stretch>
          </p:blipFill>
          <p:spPr>
            <a:xfrm>
              <a:off x="1554468" y="6496881"/>
              <a:ext cx="469176" cy="341581"/>
            </a:xfrm>
            <a:prstGeom prst="rect">
              <a:avLst/>
            </a:prstGeom>
          </p:spPr>
        </p:pic>
      </p:grpSp>
      <p:cxnSp>
        <p:nvCxnSpPr>
          <p:cNvPr id="37" name="直接连接符 36"/>
          <p:cNvCxnSpPr/>
          <p:nvPr/>
        </p:nvCxnSpPr>
        <p:spPr>
          <a:xfrm>
            <a:off x="367357" y="560438"/>
            <a:ext cx="2759583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73406" y="143464"/>
            <a:ext cx="26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F4E79"/>
                </a:solidFill>
              </a:rPr>
              <a:t>LANZHOU UNIVERSITY</a:t>
            </a:r>
            <a:endParaRPr lang="zh-CN" altLang="en-US" b="1" dirty="0">
              <a:solidFill>
                <a:srgbClr val="1F4E79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9678572" y="560438"/>
            <a:ext cx="2180493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6517" y="67522"/>
            <a:ext cx="1291381" cy="5807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98220" y="1230630"/>
            <a:ext cx="6576695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67180" y="2914650"/>
            <a:ext cx="5227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成绩、文章、专利、竞赛等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截图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87995" y="1186815"/>
            <a:ext cx="3771265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72475" y="2318385"/>
            <a:ext cx="348678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3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文字说明：第几作者、团队贡献度，其他成员是否用于评定奖学金等答辩同学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认为需要向评委说明的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事项。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2219325"/>
            <a:ext cx="12192000" cy="2419350"/>
          </a:xfrm>
          <a:prstGeom prst="rect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756312" y="2456969"/>
            <a:ext cx="4343493" cy="1944061"/>
            <a:chOff x="3855023" y="2604215"/>
            <a:chExt cx="4343493" cy="1944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5311783" y="2604215"/>
              <a:ext cx="1783080" cy="1574549"/>
              <a:chOff x="5311782" y="2281050"/>
              <a:chExt cx="1783080" cy="157454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311782" y="2281050"/>
                <a:ext cx="1783080" cy="1574549"/>
                <a:chOff x="5080335" y="2338126"/>
                <a:chExt cx="1783080" cy="157454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5500041" y="3205920"/>
                  <a:ext cx="739775" cy="706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体</a:t>
                  </a:r>
                  <a:endParaRPr lang="zh-CN" altLang="en-US" sz="4000" dirty="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5080335" y="2338126"/>
                  <a:ext cx="1783080" cy="645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PART 03</a:t>
                  </a:r>
                  <a:r>
                    <a:rPr lang="zh-CN" altLang="en-US" sz="36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 </a:t>
                  </a:r>
                  <a:endParaRPr lang="zh-CN" altLang="en-US" sz="3600" dirty="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5657849" y="3070949"/>
                <a:ext cx="876300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/>
          </p:nvSpPr>
          <p:spPr>
            <a:xfrm>
              <a:off x="4859738" y="4178944"/>
              <a:ext cx="2483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LANZHOU UNIVERSITY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855023" y="4363610"/>
              <a:ext cx="855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343110" y="4363610"/>
              <a:ext cx="855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6477345"/>
            <a:ext cx="12192000" cy="4001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5284670" y="6492733"/>
            <a:ext cx="1843236" cy="400109"/>
            <a:chOff x="76140" y="6477345"/>
            <a:chExt cx="1947504" cy="40010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0" y="6477345"/>
              <a:ext cx="400109" cy="40010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l="1" t="6582" r="-25334" b="26979"/>
            <a:stretch>
              <a:fillRect/>
            </a:stretch>
          </p:blipFill>
          <p:spPr>
            <a:xfrm>
              <a:off x="414611" y="6477345"/>
              <a:ext cx="724874" cy="38065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4" t="12432" r="55484" b="78542"/>
            <a:stretch>
              <a:fillRect/>
            </a:stretch>
          </p:blipFill>
          <p:spPr>
            <a:xfrm rot="1259126">
              <a:off x="895509" y="6508504"/>
              <a:ext cx="402920" cy="31080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/>
            <a:srcRect t="-1" b="16526"/>
            <a:stretch>
              <a:fillRect/>
            </a:stretch>
          </p:blipFill>
          <p:spPr>
            <a:xfrm rot="589386">
              <a:off x="1256498" y="6481317"/>
              <a:ext cx="388026" cy="32643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/>
            <a:srcRect t="18211" b="8984"/>
            <a:stretch>
              <a:fillRect/>
            </a:stretch>
          </p:blipFill>
          <p:spPr>
            <a:xfrm>
              <a:off x="1554468" y="6496881"/>
              <a:ext cx="469176" cy="341581"/>
            </a:xfrm>
            <a:prstGeom prst="rect">
              <a:avLst/>
            </a:prstGeom>
          </p:spPr>
        </p:pic>
      </p:grpSp>
      <p:cxnSp>
        <p:nvCxnSpPr>
          <p:cNvPr id="39" name="直接连接符 38"/>
          <p:cNvCxnSpPr/>
          <p:nvPr/>
        </p:nvCxnSpPr>
        <p:spPr>
          <a:xfrm>
            <a:off x="367357" y="560438"/>
            <a:ext cx="2759583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273406" y="143464"/>
            <a:ext cx="26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F4E79"/>
                </a:solidFill>
              </a:rPr>
              <a:t>LANZHOU UNIVERSITY</a:t>
            </a:r>
            <a:endParaRPr lang="zh-CN" altLang="en-US" b="1" dirty="0">
              <a:solidFill>
                <a:srgbClr val="1F4E79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9678572" y="560438"/>
            <a:ext cx="2180493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6517" y="67522"/>
            <a:ext cx="1291381" cy="5807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18375" y="1358265"/>
            <a:ext cx="4003040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66660" y="3107055"/>
            <a:ext cx="286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荣誉证书、照片等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8810" y="1358265"/>
            <a:ext cx="6045200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850390" y="3088640"/>
            <a:ext cx="2599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2219325"/>
            <a:ext cx="12192000" cy="2419350"/>
          </a:xfrm>
          <a:prstGeom prst="rect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756312" y="2456969"/>
            <a:ext cx="4343493" cy="1944061"/>
            <a:chOff x="3855023" y="2604215"/>
            <a:chExt cx="4343493" cy="1944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5311783" y="2604215"/>
              <a:ext cx="1783080" cy="1574549"/>
              <a:chOff x="5311782" y="2281050"/>
              <a:chExt cx="1783080" cy="157454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311782" y="2281050"/>
                <a:ext cx="1783080" cy="1574549"/>
                <a:chOff x="5080335" y="2338126"/>
                <a:chExt cx="1783080" cy="157454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5500041" y="3205920"/>
                  <a:ext cx="739775" cy="706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美</a:t>
                  </a:r>
                  <a:endParaRPr lang="zh-CN" altLang="en-US" sz="4000" dirty="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5080335" y="2338126"/>
                  <a:ext cx="1783080" cy="645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PART 04</a:t>
                  </a:r>
                  <a:r>
                    <a:rPr lang="zh-CN" altLang="en-US" sz="3600" dirty="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 </a:t>
                  </a:r>
                  <a:endParaRPr lang="zh-CN" altLang="en-US" sz="3600" dirty="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5657849" y="3070949"/>
                <a:ext cx="876300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/>
          </p:nvSpPr>
          <p:spPr>
            <a:xfrm>
              <a:off x="4859738" y="4178944"/>
              <a:ext cx="2483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LANZHOU UNIVERSITY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855023" y="4363610"/>
              <a:ext cx="855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343110" y="4363610"/>
              <a:ext cx="855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6477345"/>
            <a:ext cx="12192000" cy="4001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5284670" y="6492733"/>
            <a:ext cx="1843236" cy="400109"/>
            <a:chOff x="76140" y="6477345"/>
            <a:chExt cx="1947504" cy="40010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0" y="6477345"/>
              <a:ext cx="400109" cy="40010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l="1" t="6582" r="-25334" b="26979"/>
            <a:stretch>
              <a:fillRect/>
            </a:stretch>
          </p:blipFill>
          <p:spPr>
            <a:xfrm>
              <a:off x="414611" y="6477345"/>
              <a:ext cx="724874" cy="38065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4" t="12432" r="55484" b="78542"/>
            <a:stretch>
              <a:fillRect/>
            </a:stretch>
          </p:blipFill>
          <p:spPr>
            <a:xfrm rot="1259126">
              <a:off x="895509" y="6508504"/>
              <a:ext cx="402920" cy="31080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/>
            <a:srcRect t="-1" b="16526"/>
            <a:stretch>
              <a:fillRect/>
            </a:stretch>
          </p:blipFill>
          <p:spPr>
            <a:xfrm rot="589386">
              <a:off x="1256498" y="6481317"/>
              <a:ext cx="388026" cy="32643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/>
            <a:srcRect t="18211" b="8984"/>
            <a:stretch>
              <a:fillRect/>
            </a:stretch>
          </p:blipFill>
          <p:spPr>
            <a:xfrm>
              <a:off x="1554468" y="6496881"/>
              <a:ext cx="469176" cy="341581"/>
            </a:xfrm>
            <a:prstGeom prst="rect">
              <a:avLst/>
            </a:prstGeom>
          </p:spPr>
        </p:pic>
      </p:grpSp>
      <p:cxnSp>
        <p:nvCxnSpPr>
          <p:cNvPr id="46" name="直接连接符 45"/>
          <p:cNvCxnSpPr/>
          <p:nvPr/>
        </p:nvCxnSpPr>
        <p:spPr>
          <a:xfrm>
            <a:off x="367357" y="560438"/>
            <a:ext cx="2759583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73406" y="143464"/>
            <a:ext cx="26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F4E79"/>
                </a:solidFill>
              </a:rPr>
              <a:t>LANZHOU UNIVERSITY</a:t>
            </a:r>
            <a:endParaRPr lang="zh-CN" altLang="en-US" b="1" dirty="0">
              <a:solidFill>
                <a:srgbClr val="1F4E79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9678572" y="560438"/>
            <a:ext cx="2180493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6517" y="67522"/>
            <a:ext cx="1291381" cy="5807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18375" y="1358265"/>
            <a:ext cx="4003040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66660" y="3107055"/>
            <a:ext cx="286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荣誉证书、照片等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8810" y="1358265"/>
            <a:ext cx="6045200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850390" y="3088640"/>
            <a:ext cx="2599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9fdfeb5-d7e3-44a1-a072-0720ad70d68b"/>
  <p:tag name="COMMONDATA" val="eyJoZGlkIjoiODViY2JkMjU3NGYzZTEwMzZmMGFkZWViYmNkYWU3ND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WPS 演示</Application>
  <PresentationFormat>宽屏</PresentationFormat>
  <Paragraphs>69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黑体</vt:lpstr>
      <vt:lpstr>微软雅黑</vt:lpstr>
      <vt:lpstr>Aharoni</vt:lpstr>
      <vt:lpstr>Yu Gothic UI Semibold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陈仇恨</dc:creator>
  <cp:lastModifiedBy>尕红</cp:lastModifiedBy>
  <cp:revision>50</cp:revision>
  <dcterms:created xsi:type="dcterms:W3CDTF">2019-03-01T00:58:00Z</dcterms:created>
  <dcterms:modified xsi:type="dcterms:W3CDTF">2022-11-11T00:45:34Z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C3FA2C1A607B419CB299224575799811</vt:lpwstr>
  </property>
  <property fmtid="{D5CDD505-2E9C-101B-9397-08002B2CF9AE}" pid="3" name="KSOProductBuildVer">
    <vt:lpwstr>2052-11.1.0.12763</vt:lpwstr>
  </property>
</Properties>
</file>